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6DE6"/>
    <a:srgbClr val="876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667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6EE78943-A54C-002A-098E-BFB758616993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6D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40341AE1-62D5-D8EA-C5A0-A831E104FA14}"/>
              </a:ext>
            </a:extLst>
          </p:cNvPr>
          <p:cNvSpPr/>
          <p:nvPr/>
        </p:nvSpPr>
        <p:spPr>
          <a:xfrm>
            <a:off x="3529450" y="3221875"/>
            <a:ext cx="7571499" cy="1785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7200" b="1" dirty="0">
                <a:solidFill>
                  <a:schemeClr val="bg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Ecuaciones con tres variables</a:t>
            </a:r>
            <a:endParaRPr lang="en-US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596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33199" y="258187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Ecuaciones con tres variables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45815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Las ecuaciones con tres variables son expresiones matemáticas que involucran tres incógnitas. Descubre su importancia y cómo resolverlas en problemas reales.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1760220" y="1447443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Importancia de las ecuaciones con tres variables en problemas reales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3280529"/>
            <a:ext cx="3555206" cy="3501509"/>
          </a:xfrm>
          <a:prstGeom prst="roundRect">
            <a:avLst>
              <a:gd name="adj" fmla="val 380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982391" y="3502700"/>
            <a:ext cx="31108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Optimización de recursos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982391" y="4419243"/>
            <a:ext cx="3110865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Las ecuaciones con tres variables permiten encontrar soluciones óptimas en situaciones de asignación de recursos limitados.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537597" y="3280529"/>
            <a:ext cx="3555206" cy="3501509"/>
          </a:xfrm>
          <a:prstGeom prst="roundRect">
            <a:avLst>
              <a:gd name="adj" fmla="val 380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759768" y="3502700"/>
            <a:ext cx="31108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Modelado de fenómenos complejos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759768" y="4419243"/>
            <a:ext cx="31108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Estas ecuaciones son indispensables en la descripción y análisis de sistemas físicos y naturales.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314974" y="3280529"/>
            <a:ext cx="3555206" cy="3501509"/>
          </a:xfrm>
          <a:prstGeom prst="roundRect">
            <a:avLst>
              <a:gd name="adj" fmla="val 380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9537144" y="3502700"/>
            <a:ext cx="24155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Toma de decisiones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537144" y="4072057"/>
            <a:ext cx="31108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 resolver estas ecuaciones, podemos obtener información relevante para la toma de decisiones en la vida cotidiana y en entornos laborales.</a:t>
            </a:r>
            <a:endParaRPr lang="en-US" sz="1750" dirty="0"/>
          </a:p>
        </p:txBody>
      </p:sp>
      <p:pic>
        <p:nvPicPr>
          <p:cNvPr id="14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1760220" y="4634270"/>
            <a:ext cx="54787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Método de sustitución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5661898"/>
            <a:ext cx="111099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 método de sustitución para resolver ecuaciones con tres variables consiste en despejar una de las incógnitas en función de las otras dos y luego sustituirla en las demás ecuaciones.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6319599" y="3067883"/>
            <a:ext cx="5524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Método de eliminación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 método de eliminación nos permite resolver ecuaciones con tres variables al realizar operaciones aritméticas que nos lleven a cancelar una variable en cada ecuación.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1760220" y="3245525"/>
            <a:ext cx="52120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Método de igualación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1760220" y="4273153"/>
            <a:ext cx="111099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 método de igualación es útil para resolver ecuaciones con tres variables al igualar dos de las ecuaciones de manera que se elimine una de las incógnitas.</a:t>
            </a:r>
            <a:endParaRPr lang="en-US" sz="1750" dirty="0"/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1760220" y="1393269"/>
            <a:ext cx="4762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Ejemplos prácticos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3256" y="2531983"/>
            <a:ext cx="4443889" cy="274641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5556052"/>
            <a:ext cx="6278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Resolver ecuaciones con tres variables paso a paso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1760220" y="6125408"/>
            <a:ext cx="111099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través de ejemplos detallados, aprenderás cómo resolver ecuaciones con tres variables de forma sistemática y efectiva.</a:t>
            </a:r>
            <a:endParaRPr lang="en-US" sz="1750" dirty="0"/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1760220" y="283595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Conclusiones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1760220" y="403717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1952982" y="4078843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482334" y="4113490"/>
            <a:ext cx="8404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Importancia de comprender y resolver ecuaciones con tres variables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482334" y="4682847"/>
            <a:ext cx="1038784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 dominio de las ecuaciones con tres variables es fundamental para abordar problemas complejos y tomar decisiones informadas en diferentes áreas de la vida.</a:t>
            </a:r>
            <a:endParaRPr lang="en-US" sz="1750" dirty="0"/>
          </a:p>
        </p:txBody>
      </p:sp>
      <p:pic>
        <p:nvPicPr>
          <p:cNvPr id="11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5203811" y="5321577"/>
            <a:ext cx="21113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9600" b="1" dirty="0">
                <a:solidFill>
                  <a:srgbClr val="396AF1"/>
                </a:solidFill>
                <a:latin typeface="Barlow" pitchFamily="34" charset="0"/>
              </a:rPr>
              <a:t>Gracias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5839658"/>
            <a:ext cx="1110996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274</Words>
  <Application>Microsoft Office PowerPoint</Application>
  <PresentationFormat>Personalizado</PresentationFormat>
  <Paragraphs>32</Paragraphs>
  <Slides>9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Barlow</vt:lpstr>
      <vt:lpstr>Calibri</vt:lpstr>
      <vt:lpstr>Montserrat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Hembert Faña</cp:lastModifiedBy>
  <cp:revision>2</cp:revision>
  <dcterms:created xsi:type="dcterms:W3CDTF">2023-10-06T03:19:51Z</dcterms:created>
  <dcterms:modified xsi:type="dcterms:W3CDTF">2023-10-06T03:24:16Z</dcterms:modified>
</cp:coreProperties>
</file>